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80" r:id="rId2"/>
    <p:sldId id="388" r:id="rId3"/>
    <p:sldId id="385" r:id="rId4"/>
    <p:sldId id="300" r:id="rId5"/>
    <p:sldId id="381" r:id="rId6"/>
    <p:sldId id="382" r:id="rId7"/>
    <p:sldId id="389" r:id="rId8"/>
    <p:sldId id="390" r:id="rId9"/>
    <p:sldId id="391" r:id="rId10"/>
    <p:sldId id="393" r:id="rId11"/>
    <p:sldId id="297" r:id="rId12"/>
  </p:sldIdLst>
  <p:sldSz cx="12190413" cy="6859588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14B28B"/>
    <a:srgbClr val="E25E0E"/>
    <a:srgbClr val="01ACBE"/>
    <a:srgbClr val="4FC34E"/>
    <a:srgbClr val="81B747"/>
    <a:srgbClr val="27C5D6"/>
    <a:srgbClr val="1983B7"/>
    <a:srgbClr val="E94E60"/>
    <a:srgbClr val="01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0" autoAdjust="0"/>
    <p:restoredTop sz="97778" autoAdjust="0"/>
  </p:normalViewPr>
  <p:slideViewPr>
    <p:cSldViewPr snapToGrid="0" showGuides="1">
      <p:cViewPr varScale="1">
        <p:scale>
          <a:sx n="68" d="100"/>
          <a:sy n="68" d="100"/>
        </p:scale>
        <p:origin x="84" y="120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1</a:t>
            </a:fld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01678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57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83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7309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这一页我也不知道拿来干什么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703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026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这一页我也不知道拿来干什么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22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7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23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2E69B6-B8D2-410B-8E54-9E20300D31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9"/>
            <a:ext cx="12190413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7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6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02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325228" y="396188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5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8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6" r:id="rId12"/>
    <p:sldLayoutId id="214748370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37B54F2A-9CA1-4324-9863-C2C3D2A9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91"/>
            <a:ext cx="12190413" cy="6904458"/>
          </a:xfrm>
          <a:prstGeom prst="rect">
            <a:avLst/>
          </a:prstGeom>
        </p:spPr>
      </p:pic>
      <p:sp>
        <p:nvSpPr>
          <p:cNvPr id="24" name="任意多边形: 形状 15">
            <a:extLst>
              <a:ext uri="{FF2B5EF4-FFF2-40B4-BE49-F238E27FC236}">
                <a16:creationId xmlns:a16="http://schemas.microsoft.com/office/drawing/2014/main" id="{286E9274-5791-42C0-8B71-77DD71E6DD19}"/>
              </a:ext>
            </a:extLst>
          </p:cNvPr>
          <p:cNvSpPr>
            <a:spLocks/>
          </p:cNvSpPr>
          <p:nvPr/>
        </p:nvSpPr>
        <p:spPr bwMode="auto">
          <a:xfrm>
            <a:off x="0" y="360013"/>
            <a:ext cx="6572250" cy="5755037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anchor="ctr"/>
          <a:lstStyle/>
          <a:p>
            <a:pPr algn="ctr" defTabSz="1219170"/>
            <a:endParaRPr sz="2400" kern="0">
              <a:solidFill>
                <a:srgbClr val="FFFFFF"/>
              </a:solidFill>
              <a:latin typeface="微软雅黑"/>
              <a:ea typeface="微软雅黑"/>
              <a:sym typeface="+mn-lt"/>
            </a:endParaRPr>
          </a:p>
        </p:txBody>
      </p:sp>
      <p:pic>
        <p:nvPicPr>
          <p:cNvPr id="25" name="Picture 15" descr="PPECLOGO-eff2-1-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1012" y="158575"/>
            <a:ext cx="1378990" cy="115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E7C2FAF-2BD6-41AF-9175-AF2642CF9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1278" y="1039196"/>
            <a:ext cx="3395564" cy="477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5324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218A9C-9CEA-4E3F-A5FF-111D86282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4961" y="7196"/>
            <a:ext cx="6845195" cy="684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30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D65EE44-5661-44B9-9E4D-3A9E74C9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91"/>
            <a:ext cx="12190413" cy="6904458"/>
          </a:xfrm>
          <a:prstGeom prst="rect">
            <a:avLst/>
          </a:prstGeom>
        </p:spPr>
      </p:pic>
      <p:sp>
        <p:nvSpPr>
          <p:cNvPr id="15" name="文本框 12"/>
          <p:cNvSpPr>
            <a:spLocks noChangeArrowheads="1"/>
          </p:cNvSpPr>
          <p:nvPr/>
        </p:nvSpPr>
        <p:spPr bwMode="auto">
          <a:xfrm>
            <a:off x="5633371" y="3605254"/>
            <a:ext cx="587093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/>
          <a:p>
            <a:pPr defTabSz="1219170"/>
            <a:r>
              <a:rPr lang="en-US" sz="24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VS</a:t>
            </a:r>
            <a:endParaRPr lang="zh-CN" altLang="en-US" sz="2400" b="1" dirty="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7" name="任意多边形: 形状 37">
            <a:extLst>
              <a:ext uri="{FF2B5EF4-FFF2-40B4-BE49-F238E27FC236}">
                <a16:creationId xmlns:a16="http://schemas.microsoft.com/office/drawing/2014/main" id="{A1C0A46A-B4A9-4E01-82D7-72B456339A73}"/>
              </a:ext>
            </a:extLst>
          </p:cNvPr>
          <p:cNvSpPr>
            <a:spLocks/>
          </p:cNvSpPr>
          <p:nvPr/>
        </p:nvSpPr>
        <p:spPr bwMode="auto">
          <a:xfrm>
            <a:off x="846329" y="374225"/>
            <a:ext cx="7342328" cy="5235005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班主任，</a:t>
            </a:r>
            <a:r>
              <a:rPr lang="zh-CN" altLang="en-US" sz="6400" kern="0" noProof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您辛苦了</a:t>
            </a:r>
            <a:endParaRPr lang="en-US" altLang="zh-CN" sz="6400" kern="0" noProof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lvl="0" algn="ctr" defTabSz="1219170"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感谢班主任</a:t>
            </a:r>
            <a:endParaRPr lang="en-US" altLang="zh-CN" sz="6400" kern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algn="ctr" defTabSz="1219170"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感谢有您</a:t>
            </a:r>
            <a:endParaRPr lang="en-US" altLang="zh-CN" sz="6400" kern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2404250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89202" y="2966080"/>
            <a:ext cx="9402603" cy="1349204"/>
            <a:chOff x="2605503" y="1327545"/>
            <a:chExt cx="4782041" cy="686186"/>
          </a:xfrm>
        </p:grpSpPr>
        <p:sp>
          <p:nvSpPr>
            <p:cNvPr id="12" name="矩形 11"/>
            <p:cNvSpPr/>
            <p:nvPr/>
          </p:nvSpPr>
          <p:spPr bwMode="auto">
            <a:xfrm>
              <a:off x="2605503" y="1327545"/>
              <a:ext cx="4613953" cy="549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朗诵</a:t>
              </a:r>
              <a:endParaRPr lang="en-US" altLang="zh-CN" sz="4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273" y="1876077"/>
              <a:ext cx="4497271" cy="1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 descr="梅花">
            <a:extLst>
              <a:ext uri="{FF2B5EF4-FFF2-40B4-BE49-F238E27FC236}">
                <a16:creationId xmlns:a16="http://schemas.microsoft.com/office/drawing/2014/main" id="{240CE054-B9D1-4E8B-B23E-376783E6F8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73145" cy="19151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1C19B46-4E28-4AD7-BB6A-719C44644C05}"/>
              </a:ext>
            </a:extLst>
          </p:cNvPr>
          <p:cNvSpPr txBox="1"/>
          <p:nvPr/>
        </p:nvSpPr>
        <p:spPr>
          <a:xfrm>
            <a:off x="1957669" y="4701330"/>
            <a:ext cx="17235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冯恩娜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康恩茜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徐亦辰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赵一诚</a:t>
            </a:r>
          </a:p>
        </p:txBody>
      </p:sp>
    </p:spTree>
    <p:extLst>
      <p:ext uri="{BB962C8B-B14F-4D97-AF65-F5344CB8AC3E}">
        <p14:creationId xmlns:p14="http://schemas.microsoft.com/office/powerpoint/2010/main" val="4499701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6437" y="281353"/>
            <a:ext cx="112541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人生旅程上，您丰富我的心灵，开发我的智力，为我点燃了希望的光芒。谢谢您，我亲爱的老师！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如果您在上课的时候有更多的微笑，那样就越发完美了。总之，谢谢您这三年来给我的帮助，真心感谢。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踏遍心田的每一角，踩透心灵的每一寸，满是对你深深的敬意，谢谢您，敬爱的老师！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童年是一个虚怀若谷的包袱，小时藏进什么，长大就能摸到什么。让我们在未来摸到知识，摸到美德，摸到欢乐，再摸到一颗感恩的心</a:t>
            </a:r>
            <a:r>
              <a:rPr lang="en-US" altLang="zh-CN" sz="2400" dirty="0"/>
              <a:t>--</a:t>
            </a:r>
            <a:r>
              <a:rPr lang="zh-CN" altLang="en-US" sz="2400" dirty="0"/>
              <a:t>感谢老师，感谢友谊，感谢母校！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对您的感激千言万语也无法表达，对您的祝福百十万年也不会改变</a:t>
            </a:r>
            <a:r>
              <a:rPr lang="en-US" altLang="zh-CN" sz="2400" dirty="0"/>
              <a:t>――</a:t>
            </a:r>
            <a:r>
              <a:rPr lang="zh-CN" altLang="en-US" sz="2400" dirty="0"/>
              <a:t>老师，祝您万事如意！ 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感谢老师！是您让我们有了许多知识！是您我们亲爱的老师们！   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C23DB2-27BD-4FB2-AADA-771E82369DD5}"/>
              </a:ext>
            </a:extLst>
          </p:cNvPr>
          <p:cNvSpPr txBox="1"/>
          <p:nvPr/>
        </p:nvSpPr>
        <p:spPr>
          <a:xfrm>
            <a:off x="506437" y="0"/>
            <a:ext cx="1176059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将来，无论我会成为挺拔的乔木，还是低矮的灌木，老师，我都将以生命的翠绿向您致敬！  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老师，感谢您用自己的生命之光，照亮了我人生的旅途。  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老师，您对学生的教诲的苦心，学生无比感激，并将铭记于心！  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老师你好，你在我的面前永远是那么的高大，你的学识和人品永远是我心中的灯塔。因为有了你，世界才会如此美丽，因为有了你，我的生命才会如此多彩！老师，谢谢您！  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老师你是我一生最难忘的人，因为有了你，让我的生活出现了乐趣，有了你我的人生出现转折，谢谢你！ </a:t>
            </a:r>
          </a:p>
          <a:p>
            <a:endParaRPr lang="zh-CN" altLang="en-US" dirty="0"/>
          </a:p>
        </p:txBody>
      </p:sp>
      <p:pic>
        <p:nvPicPr>
          <p:cNvPr id="5" name="赵海洋 - 《瞬间的永恒》夜色钢琴曲">
            <a:hlinkClick r:id="" action="ppaction://media"/>
            <a:extLst>
              <a:ext uri="{FF2B5EF4-FFF2-40B4-BE49-F238E27FC236}">
                <a16:creationId xmlns:a16="http://schemas.microsoft.com/office/drawing/2014/main" id="{7F185C52-1C4B-4FBB-BF8B-89629A612E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85613" y="68595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5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5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5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50" tmFilter="0,0; .5, 1; 1, 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50" tmFilter="0,0; .5, 1; 1, 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50" tmFilter="0,0; .5, 1; 1, 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xit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9" presetClass="exit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9" presetClass="exit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9" presetClass="exit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9" presetClass="exit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50" tmFilter="0,0; .5, 1; 1, 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50" tmFilter="0,0; .5, 1; 1, 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350" tmFilter="0,0; .5, 1; 1, 1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5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350" tmFilter="0,0; .5, 1; 1, 1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5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5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5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5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50" tmFilter="0,0; .5, 1; 1, 1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89202" y="2966080"/>
            <a:ext cx="9402603" cy="1349204"/>
            <a:chOff x="2605503" y="1327545"/>
            <a:chExt cx="4782041" cy="686186"/>
          </a:xfrm>
        </p:grpSpPr>
        <p:sp>
          <p:nvSpPr>
            <p:cNvPr id="12" name="矩形 11"/>
            <p:cNvSpPr/>
            <p:nvPr/>
          </p:nvSpPr>
          <p:spPr bwMode="auto">
            <a:xfrm>
              <a:off x="2605503" y="1327545"/>
              <a:ext cx="4613953" cy="549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 </a:t>
              </a:r>
              <a:r>
                <a:rPr lang="en-US" altLang="zh-CN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我和班主任的故事</a:t>
              </a:r>
              <a:r>
                <a:rPr lang="en-US" altLang="zh-CN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zh-CN" altLang="en-US" sz="4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273" y="1876077"/>
              <a:ext cx="4497271" cy="1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 descr="梅花">
            <a:extLst>
              <a:ext uri="{FF2B5EF4-FFF2-40B4-BE49-F238E27FC236}">
                <a16:creationId xmlns:a16="http://schemas.microsoft.com/office/drawing/2014/main" id="{240CE054-B9D1-4E8B-B23E-376783E6F8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73145" cy="191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202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48" y="0"/>
            <a:ext cx="9146117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7285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05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12190413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76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2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89202" y="2966080"/>
            <a:ext cx="9402603" cy="1349204"/>
            <a:chOff x="2605503" y="1327545"/>
            <a:chExt cx="4782041" cy="686186"/>
          </a:xfrm>
        </p:grpSpPr>
        <p:sp>
          <p:nvSpPr>
            <p:cNvPr id="12" name="矩形 11"/>
            <p:cNvSpPr/>
            <p:nvPr/>
          </p:nvSpPr>
          <p:spPr bwMode="auto">
            <a:xfrm>
              <a:off x="2605503" y="1327545"/>
              <a:ext cx="4613953" cy="549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竹笛演奏 </a:t>
              </a:r>
              <a:r>
                <a:rPr lang="en-US" altLang="zh-CN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赤伶</a:t>
              </a:r>
              <a:r>
                <a:rPr lang="en-US" altLang="zh-CN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273" y="1876077"/>
              <a:ext cx="4497271" cy="1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 descr="梅花">
            <a:extLst>
              <a:ext uri="{FF2B5EF4-FFF2-40B4-BE49-F238E27FC236}">
                <a16:creationId xmlns:a16="http://schemas.microsoft.com/office/drawing/2014/main" id="{240CE054-B9D1-4E8B-B23E-376783E6F8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73145" cy="19151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1C19B46-4E28-4AD7-BB6A-719C44644C05}"/>
              </a:ext>
            </a:extLst>
          </p:cNvPr>
          <p:cNvSpPr txBox="1"/>
          <p:nvPr/>
        </p:nvSpPr>
        <p:spPr>
          <a:xfrm>
            <a:off x="1957669" y="4701330"/>
            <a:ext cx="1723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徐希玮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2097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218A9C-9CEA-4E3F-A5FF-111D86282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961" y="0"/>
            <a:ext cx="6845195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99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89202" y="2966080"/>
            <a:ext cx="9402603" cy="1349204"/>
            <a:chOff x="2605503" y="1327545"/>
            <a:chExt cx="4782041" cy="686186"/>
          </a:xfrm>
        </p:grpSpPr>
        <p:sp>
          <p:nvSpPr>
            <p:cNvPr id="12" name="矩形 11"/>
            <p:cNvSpPr/>
            <p:nvPr/>
          </p:nvSpPr>
          <p:spPr bwMode="auto">
            <a:xfrm>
              <a:off x="2605503" y="1327545"/>
              <a:ext cx="4613953" cy="549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吉他弹唱 </a:t>
              </a:r>
              <a:r>
                <a:rPr lang="en-US" altLang="zh-CN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平凡之路</a:t>
              </a:r>
              <a:r>
                <a:rPr lang="en-US" altLang="zh-CN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273" y="1876077"/>
              <a:ext cx="4497271" cy="1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 descr="梅花">
            <a:extLst>
              <a:ext uri="{FF2B5EF4-FFF2-40B4-BE49-F238E27FC236}">
                <a16:creationId xmlns:a16="http://schemas.microsoft.com/office/drawing/2014/main" id="{240CE054-B9D1-4E8B-B23E-376783E6F8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73145" cy="19151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1C19B46-4E28-4AD7-BB6A-719C44644C05}"/>
              </a:ext>
            </a:extLst>
          </p:cNvPr>
          <p:cNvSpPr txBox="1"/>
          <p:nvPr/>
        </p:nvSpPr>
        <p:spPr>
          <a:xfrm>
            <a:off x="1957669" y="4701330"/>
            <a:ext cx="1723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杨佳宇</a:t>
            </a:r>
            <a:endParaRPr lang="en-US" altLang="zh-CN" sz="2800" dirty="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94801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3921</TotalTime>
  <Words>409</Words>
  <Application>Microsoft Office PowerPoint</Application>
  <PresentationFormat>自定义</PresentationFormat>
  <Paragraphs>44</Paragraphs>
  <Slides>11</Slides>
  <Notes>8</Notes>
  <HiddenSlides>1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</vt:lpstr>
      <vt:lpstr>等线 Light</vt:lpstr>
      <vt:lpstr>华文行楷</vt:lpstr>
      <vt:lpstr>微软雅黑</vt:lpstr>
      <vt:lpstr>Arial</vt:lpstr>
      <vt:lpstr>Calibri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班主任节PPT_第一稿</dc:title>
  <dc:creator>王宇轩;李沪纲</dc:creator>
  <cp:keywords>PowerPoint 2019</cp:keywords>
  <cp:lastModifiedBy>Li Liquan</cp:lastModifiedBy>
  <cp:revision>2385</cp:revision>
  <dcterms:created xsi:type="dcterms:W3CDTF">2015-12-01T09:06:39Z</dcterms:created>
  <dcterms:modified xsi:type="dcterms:W3CDTF">2021-05-25T22:12:34Z</dcterms:modified>
</cp:coreProperties>
</file>